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78" r:id="rId9"/>
    <p:sldId id="279" r:id="rId10"/>
    <p:sldId id="262" r:id="rId11"/>
    <p:sldId id="263" r:id="rId12"/>
    <p:sldId id="277" r:id="rId13"/>
    <p:sldId id="264" r:id="rId14"/>
    <p:sldId id="266" r:id="rId15"/>
    <p:sldId id="269" r:id="rId16"/>
    <p:sldId id="270" r:id="rId17"/>
    <p:sldId id="267" r:id="rId18"/>
    <p:sldId id="268" r:id="rId19"/>
    <p:sldId id="271" r:id="rId20"/>
    <p:sldId id="272" r:id="rId21"/>
    <p:sldId id="273" r:id="rId22"/>
    <p:sldId id="274" r:id="rId23"/>
    <p:sldId id="275" r:id="rId24"/>
    <p:sldId id="276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79" autoAdjust="0"/>
  </p:normalViewPr>
  <p:slideViewPr>
    <p:cSldViewPr>
      <p:cViewPr varScale="1">
        <p:scale>
          <a:sx n="66" d="100"/>
          <a:sy n="66" d="100"/>
        </p:scale>
        <p:origin x="-15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3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40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31" y="4087563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6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6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9" y="1437449"/>
            <a:ext cx="6417735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6" y="3429003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3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2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2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3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6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6000">
              <a:srgbClr val="9EDBFF"/>
            </a:gs>
            <a:gs pos="200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30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3" y="6250167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40" y="6250167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9" y="6250166"/>
            <a:ext cx="11618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8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8.wdp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1656184"/>
          </a:xfrm>
        </p:spPr>
        <p:txBody>
          <a:bodyPr>
            <a:noAutofit/>
          </a:bodyPr>
          <a:lstStyle/>
          <a:p>
            <a:r>
              <a:rPr lang="ru-RU" sz="5400" dirty="0" smtClean="0"/>
              <a:t>МБДОУ детский № 6 «Незабудка»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708921"/>
            <a:ext cx="7776864" cy="2320281"/>
          </a:xfrm>
        </p:spPr>
        <p:txBody>
          <a:bodyPr>
            <a:normAutofit fontScale="92500" lnSpcReduction="10000"/>
          </a:bodyPr>
          <a:lstStyle/>
          <a:p>
            <a:r>
              <a:rPr lang="ru-RU" sz="7200" dirty="0" smtClean="0"/>
              <a:t>ИЗОСТУДИЯ</a:t>
            </a:r>
          </a:p>
          <a:p>
            <a:r>
              <a:rPr lang="ru-RU" sz="7200" dirty="0" smtClean="0">
                <a:solidFill>
                  <a:srgbClr val="FF33CC"/>
                </a:solidFill>
              </a:rPr>
              <a:t>«</a:t>
            </a:r>
            <a:r>
              <a:rPr lang="ru-RU" sz="7200" dirty="0" smtClean="0"/>
              <a:t> </a:t>
            </a:r>
            <a:r>
              <a:rPr lang="ru-RU" sz="7200" dirty="0" smtClean="0">
                <a:solidFill>
                  <a:srgbClr val="FF0000"/>
                </a:solidFill>
              </a:rPr>
              <a:t>СЕ</a:t>
            </a:r>
            <a:r>
              <a:rPr lang="ru-RU" sz="7200" dirty="0" smtClean="0">
                <a:solidFill>
                  <a:srgbClr val="FFC000"/>
                </a:solidFill>
              </a:rPr>
              <a:t>М</a:t>
            </a:r>
            <a:r>
              <a:rPr lang="ru-RU" sz="7200" dirty="0" smtClean="0">
                <a:solidFill>
                  <a:srgbClr val="FFFF00"/>
                </a:solidFill>
              </a:rPr>
              <a:t>И</a:t>
            </a:r>
            <a:r>
              <a:rPr lang="ru-RU" sz="7200" dirty="0" smtClean="0">
                <a:solidFill>
                  <a:srgbClr val="00B050"/>
                </a:solidFill>
              </a:rPr>
              <a:t>ЦВ</a:t>
            </a:r>
            <a:r>
              <a:rPr lang="ru-RU" sz="7200" dirty="0" smtClean="0">
                <a:solidFill>
                  <a:srgbClr val="0070C0"/>
                </a:solidFill>
              </a:rPr>
              <a:t>Е</a:t>
            </a:r>
            <a:r>
              <a:rPr lang="ru-RU" sz="7200" dirty="0" smtClean="0">
                <a:solidFill>
                  <a:srgbClr val="002060"/>
                </a:solidFill>
              </a:rPr>
              <a:t>Т</a:t>
            </a:r>
            <a:r>
              <a:rPr lang="ru-RU" sz="7200" dirty="0" smtClean="0">
                <a:solidFill>
                  <a:srgbClr val="7030A0"/>
                </a:solidFill>
              </a:rPr>
              <a:t>ИК </a:t>
            </a:r>
            <a:r>
              <a:rPr lang="ru-RU" sz="7200" dirty="0" smtClean="0">
                <a:solidFill>
                  <a:srgbClr val="FF33CC"/>
                </a:solidFill>
              </a:rPr>
              <a:t>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689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96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2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633" y="-1089121"/>
            <a:ext cx="6534726" cy="871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4638" y="-997437"/>
            <a:ext cx="6570731" cy="876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9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32" y="260649"/>
            <a:ext cx="8544951" cy="640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2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9" y="116632"/>
            <a:ext cx="8736971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1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634"/>
            <a:ext cx="8856984" cy="664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5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712968" cy="653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5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8151" y="-1062784"/>
            <a:ext cx="6540811" cy="896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4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1640" y="-891480"/>
            <a:ext cx="6480720" cy="86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2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07748" y="1203892"/>
            <a:ext cx="6408712" cy="4378208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8780" y="1149635"/>
            <a:ext cx="6408713" cy="4486728"/>
          </a:xfrm>
        </p:spPr>
      </p:pic>
    </p:spTree>
    <p:extLst>
      <p:ext uri="{BB962C8B-B14F-4D97-AF65-F5344CB8AC3E}">
        <p14:creationId xmlns:p14="http://schemas.microsoft.com/office/powerpoint/2010/main" val="102213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634"/>
            <a:ext cx="8856984" cy="664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4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634"/>
            <a:ext cx="8784976" cy="658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7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34635"/>
            <a:ext cx="8808979" cy="660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0628"/>
            <a:ext cx="8768119" cy="657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4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3666"/>
            <a:ext cx="8856984" cy="664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0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6633"/>
            <a:ext cx="5400600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7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724" y="116633"/>
            <a:ext cx="496855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5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1627" y="908721"/>
            <a:ext cx="672074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7722" y="892632"/>
            <a:ext cx="6672734" cy="502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2" y="116633"/>
            <a:ext cx="8832983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5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1623" y="740704"/>
            <a:ext cx="6576735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1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2" y="116633"/>
            <a:ext cx="8832983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7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9863" y="602942"/>
            <a:ext cx="6684234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7855" y="494421"/>
            <a:ext cx="668423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1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178904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</a:t>
            </a:r>
            <a:r>
              <a:rPr lang="ru-RU" sz="60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пасибо за внимание</a:t>
            </a:r>
            <a:endParaRPr lang="ru-RU" sz="60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783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693" y="142797"/>
            <a:ext cx="8892803" cy="6669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539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96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4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77634" y="-963488"/>
            <a:ext cx="6588732" cy="878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2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96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9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86635" y="-947155"/>
            <a:ext cx="6642738" cy="885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7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0727" y="-977192"/>
            <a:ext cx="6588732" cy="878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143</TotalTime>
  <Words>14</Words>
  <Application>Microsoft Office PowerPoint</Application>
  <PresentationFormat>Экран (4:3)</PresentationFormat>
  <Paragraphs>4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Волна</vt:lpstr>
      <vt:lpstr>МБДОУ детский № 6 «Незабудка»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детский № 6 «Незабудка»</dc:title>
  <dc:creator>admin</dc:creator>
  <cp:lastModifiedBy>admin</cp:lastModifiedBy>
  <cp:revision>16</cp:revision>
  <dcterms:created xsi:type="dcterms:W3CDTF">2018-08-28T15:25:09Z</dcterms:created>
  <dcterms:modified xsi:type="dcterms:W3CDTF">2018-08-28T18:03:07Z</dcterms:modified>
</cp:coreProperties>
</file>